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82" r:id="rId5"/>
    <p:sldId id="257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2846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28/08/2023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D:\projects\Crash-Stats-Vic-Data\data\images\initial_analysis\WeatherCorrelation.pn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D:\projects\Crash-Stats-Vic-Data\data\images\initial_analysis\CrashCorrTime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21544" cy="1646302"/>
          </a:xfrm>
        </p:spPr>
        <p:txBody>
          <a:bodyPr/>
          <a:lstStyle/>
          <a:p>
            <a:r>
              <a:rPr lang="en-AU" dirty="0"/>
              <a:t>When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305" y="405083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" name="Picture 1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EF411DD6-12BE-E413-6879-B26F571D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7" y="1472212"/>
            <a:ext cx="10733785" cy="459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Crashes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066126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29" y="666206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Crashes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185723" y="408732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3191665" y="505064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Crashes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7" y="259291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Crashes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93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150267" y="1002055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5265640" cy="2101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key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times 000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 to a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17C4-88ED-DECE-4894-FBAB0679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94191-EDA8-A451-CD7A-5744ED931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017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steps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183209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Part of the day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Ambulance Needed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931" y="2586445"/>
            <a:ext cx="4057583" cy="355941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AU" dirty="0"/>
              <a:t>Each crash was linked to a group of people</a:t>
            </a:r>
          </a:p>
          <a:p>
            <a:pPr>
              <a:buClr>
                <a:schemeClr val="accent2"/>
              </a:buClr>
            </a:pPr>
            <a:r>
              <a:rPr lang="en-AU" dirty="0"/>
              <a:t>Each person had their injury severity recorded</a:t>
            </a:r>
          </a:p>
          <a:p>
            <a:pPr>
              <a:buClr>
                <a:schemeClr val="accent2"/>
              </a:buClr>
            </a:pPr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  <a:endParaRPr lang="en-US" sz="540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206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Wingdings 3</vt:lpstr>
      <vt:lpstr>Facet</vt:lpstr>
      <vt:lpstr>When Do We Need Emergency Services?</vt:lpstr>
      <vt:lpstr>Why?</vt:lpstr>
      <vt:lpstr>How?</vt:lpstr>
      <vt:lpstr>PowerPoint Presentation</vt:lpstr>
      <vt:lpstr>Major steps</vt:lpstr>
      <vt:lpstr>Initial data structure</vt:lpstr>
      <vt:lpstr>Simplifying Data</vt:lpstr>
      <vt:lpstr>Ambulance Needed</vt:lpstr>
      <vt:lpstr>Viewing Initial Trends</vt:lpstr>
      <vt:lpstr>Emergency Callouts Over Time</vt:lpstr>
      <vt:lpstr>Crashes by Road and Sky Conditions</vt:lpstr>
      <vt:lpstr>Correlation of Conditions</vt:lpstr>
      <vt:lpstr>Crashes by Sky Conditions</vt:lpstr>
      <vt:lpstr>PowerPoint Presentation</vt:lpstr>
      <vt:lpstr>Emergency Callouts Over Time</vt:lpstr>
      <vt:lpstr>Crashes by Day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7</cp:revision>
  <dcterms:created xsi:type="dcterms:W3CDTF">2023-08-28T10:43:25Z</dcterms:created>
  <dcterms:modified xsi:type="dcterms:W3CDTF">2023-08-28T14:50:24Z</dcterms:modified>
</cp:coreProperties>
</file>